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</p:sldIdLst>
  <p:sldSz cx="7561263" cy="10693400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C1D"/>
    <a:srgbClr val="671216"/>
    <a:srgbClr val="142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Objects="1">
      <p:cViewPr varScale="1">
        <p:scale>
          <a:sx n="70" d="100"/>
          <a:sy n="70" d="100"/>
        </p:scale>
        <p:origin x="-3276" y="-114"/>
      </p:cViewPr>
      <p:guideLst>
        <p:guide orient="horz" pos="3368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7095" y="3321886"/>
            <a:ext cx="6427074" cy="229215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8D053-62CA-4787-9D76-19BC7F11BE03}" type="datetimeFigureOut">
              <a:rPr lang="ja-JP" altLang="en-US"/>
              <a:pPr>
                <a:defRPr/>
              </a:pPr>
              <a:t>2019/5/7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0E03C-A5BE-4C34-B9BF-617EDA03423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9547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C5627-5CF6-4105-B18E-29021585F23C}" type="datetimeFigureOut">
              <a:rPr lang="ja-JP" altLang="en-US"/>
              <a:pPr>
                <a:defRPr/>
              </a:pPr>
              <a:t>2019/5/7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56BEC-DB41-45CC-926B-F48041F5B6E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573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534133" y="668338"/>
            <a:ext cx="1405923" cy="14225688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12427" y="668338"/>
            <a:ext cx="4095684" cy="14225688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FF68C-E47F-49CC-9EBA-9EE81B7DC888}" type="datetimeFigureOut">
              <a:rPr lang="ja-JP" altLang="en-US"/>
              <a:pPr>
                <a:defRPr/>
              </a:pPr>
              <a:t>2019/5/7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1A0E5-EB29-4E4C-9A7C-267624826B0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93042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089F2-9420-431E-8BF8-E5150269809C}" type="datetimeFigureOut">
              <a:rPr lang="ja-JP" altLang="en-US"/>
              <a:pPr>
                <a:defRPr/>
              </a:pPr>
              <a:t>2019/5/7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3FFC7-91AB-4E45-B364-52B90D9D374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7824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7287" y="6871500"/>
            <a:ext cx="6427074" cy="212382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97287" y="4532320"/>
            <a:ext cx="6427074" cy="233918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3A122-A9B9-4017-B5FE-FAC56778A3C3}" type="datetimeFigureOut">
              <a:rPr lang="ja-JP" altLang="en-US"/>
              <a:pPr>
                <a:defRPr/>
              </a:pPr>
              <a:t>2019/5/7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E9BD8-D800-44BA-AAF0-6F0F4F9800F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7400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12428" y="3891210"/>
            <a:ext cx="2750147" cy="11002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188595" y="3891210"/>
            <a:ext cx="2751460" cy="11002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A77F8-6A09-4C07-82DD-479F0B6856B2}" type="datetimeFigureOut">
              <a:rPr lang="ja-JP" altLang="en-US"/>
              <a:pPr>
                <a:defRPr/>
              </a:pPr>
              <a:t>2019/5/7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1CE96-3CD8-45C8-9044-E1EB7D2478B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81765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1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1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46B0F-886B-4CEE-BD6A-1573A52A7687}" type="datetimeFigureOut">
              <a:rPr lang="ja-JP" altLang="en-US"/>
              <a:pPr>
                <a:defRPr/>
              </a:pPr>
              <a:t>2019/5/7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17269-CB05-4235-A4E2-AD1DC768DF6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47199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05480-F816-4F18-963C-A43548975039}" type="datetimeFigureOut">
              <a:rPr lang="ja-JP" altLang="en-US"/>
              <a:pPr>
                <a:defRPr/>
              </a:pPr>
              <a:t>2019/5/7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81963-8DD8-40FC-8E00-2DE9E3CD61B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9323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D9EE4-814D-4F5B-AAF2-5047C8622797}" type="datetimeFigureOut">
              <a:rPr lang="ja-JP" altLang="en-US"/>
              <a:pPr>
                <a:defRPr/>
              </a:pPr>
              <a:t>2019/5/7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37DB7-D52B-41FB-A474-55C75CCFE99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5577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956244" y="425756"/>
            <a:ext cx="4226956" cy="9126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3" cy="73145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2AF3A-7F68-4FB4-9409-5EA72793D89F}" type="datetimeFigureOut">
              <a:rPr lang="ja-JP" altLang="en-US"/>
              <a:pPr>
                <a:defRPr/>
              </a:pPr>
              <a:t>2019/5/7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98B3B-D5C6-44D2-A391-3493D414A08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8168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622F8-BC3B-48F1-81E4-BDFEB2BFFF70}" type="datetimeFigureOut">
              <a:rPr lang="ja-JP" altLang="en-US"/>
              <a:pPr>
                <a:defRPr/>
              </a:pPr>
              <a:t>2019/5/7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4B00D-EBDC-42C8-B6DD-3DDB4D46C8C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993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377825" y="428625"/>
            <a:ext cx="6805613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377825" y="2495550"/>
            <a:ext cx="6805613" cy="705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77825" y="9910763"/>
            <a:ext cx="1765300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9ACFBA2-9925-4765-B324-FB2F4F9249A2}" type="datetimeFigureOut">
              <a:rPr lang="ja-JP" altLang="en-US"/>
              <a:pPr>
                <a:defRPr/>
              </a:pPr>
              <a:t>2019/5/7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582863" y="9910763"/>
            <a:ext cx="2395537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5418138" y="9910763"/>
            <a:ext cx="1765300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AE22A5D-52CD-4CEC-B25D-A715A10D9FB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xmlns="" id="{0AA5D03C-ADE6-9A4A-8ACE-9202FC973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" y="2089604"/>
            <a:ext cx="7560000" cy="8494920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-6804025" y="0"/>
            <a:ext cx="6192837" cy="5634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この</a:t>
            </a:r>
            <a:r>
              <a:rPr lang="en-US" altLang="ja-JP" dirty="0">
                <a:solidFill>
                  <a:srgbClr val="0D0D0D"/>
                </a:solidFill>
                <a:latin typeface="ＭＳ Ｐゴシック" charset="-128"/>
              </a:rPr>
              <a:t>PPT</a:t>
            </a: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をご利用の方へ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ロゴは</a:t>
            </a:r>
            <a:r>
              <a:rPr lang="ja-JP" altLang="en-US" dirty="0">
                <a:solidFill>
                  <a:srgbClr val="FF0000"/>
                </a:solidFill>
                <a:latin typeface="ＭＳ Ｐゴシック" charset="-128"/>
              </a:rPr>
              <a:t>取れるように</a:t>
            </a: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なっています。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文字も</a:t>
            </a:r>
            <a:r>
              <a:rPr lang="ja-JP" altLang="en-US" dirty="0">
                <a:solidFill>
                  <a:srgbClr val="FF0000"/>
                </a:solidFill>
                <a:latin typeface="ＭＳ Ｐゴシック" charset="-128"/>
              </a:rPr>
              <a:t>全部打ち込めるように</a:t>
            </a: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なっています。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フォントは</a:t>
            </a:r>
            <a:r>
              <a:rPr lang="en-US" altLang="ja-JP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HG</a:t>
            </a:r>
            <a:r>
              <a:rPr lang="ja-JP" altLang="en-US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明朝</a:t>
            </a:r>
            <a:r>
              <a:rPr lang="en-US" altLang="ja-JP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</a:t>
            </a: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がおすすめです！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印刷する時は必ず</a:t>
            </a:r>
            <a:r>
              <a:rPr lang="ja-JP" altLang="en-US" sz="2800" dirty="0">
                <a:solidFill>
                  <a:srgbClr val="FF0000"/>
                </a:solidFill>
                <a:latin typeface="ＭＳ Ｐゴシック" charset="-128"/>
              </a:rPr>
              <a:t>「用紙サイズに合わせて印刷する」</a:t>
            </a: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のところをチェックしてください。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行間のサイズを変更するには〝書式〟の〝行間〟で変更できます。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企画部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レインボー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chemeClr val="tx1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  <a:latin typeface="ＭＳ Ｐゴシック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836415" y="2530267"/>
            <a:ext cx="3960040" cy="800209"/>
          </a:xfrm>
          <a:prstGeom prst="rect">
            <a:avLst/>
          </a:prstGeom>
          <a:noFill/>
        </p:spPr>
        <p:txBody>
          <a:bodyPr wrap="none" lIns="182871" tIns="91435" rIns="182871" bIns="91435" rtlCol="0">
            <a:spAutoFit/>
          </a:bodyPr>
          <a:lstStyle/>
          <a:p>
            <a:pPr algn="ctr"/>
            <a:r>
              <a:rPr lang="ja-JP" altLang="en-US" sz="400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鶏肉の山賊焼き</a:t>
            </a:r>
            <a:endParaRPr lang="ja-JP" altLang="en-US" sz="4000" dirty="0">
              <a:solidFill>
                <a:srgbClr val="231815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972319" y="3261961"/>
            <a:ext cx="5678459" cy="1292651"/>
          </a:xfrm>
          <a:prstGeom prst="rect">
            <a:avLst/>
          </a:prstGeom>
          <a:noFill/>
        </p:spPr>
        <p:txBody>
          <a:bodyPr wrap="none" lIns="182871" tIns="91435" rIns="182871" bIns="91435" rtlCol="0">
            <a:spAutoFit/>
          </a:bodyPr>
          <a:lstStyle/>
          <a:p>
            <a:pPr algn="ctr"/>
            <a:r>
              <a:rPr lang="ja-JP" altLang="en-US">
                <a:solidFill>
                  <a:srgbClr val="231815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戦後は油が貴重品で多く使えず、</a:t>
            </a:r>
            <a:endParaRPr lang="en-US" altLang="ja-JP" dirty="0">
              <a:solidFill>
                <a:srgbClr val="231815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pPr algn="ctr"/>
            <a:r>
              <a:rPr lang="ja-JP" altLang="en-US">
                <a:solidFill>
                  <a:srgbClr val="231815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揚げ焼きにしていたため</a:t>
            </a:r>
          </a:p>
          <a:p>
            <a:pPr algn="ctr"/>
            <a:r>
              <a:rPr lang="ja-JP" altLang="en-US">
                <a:solidFill>
                  <a:srgbClr val="231815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　揚げ料理ですが「山賊焼き」と言われています。</a:t>
            </a:r>
          </a:p>
          <a:p>
            <a:pPr algn="ctr"/>
            <a:r>
              <a:rPr lang="ja-JP" altLang="en-US">
                <a:solidFill>
                  <a:srgbClr val="231815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　にんにくを効かせたタレに漬け込むのが特徴です</a:t>
            </a:r>
            <a:endParaRPr lang="ja-JP" altLang="en-US" dirty="0">
              <a:solidFill>
                <a:srgbClr val="231815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911644" y="4489184"/>
            <a:ext cx="2959766" cy="738654"/>
          </a:xfrm>
          <a:prstGeom prst="rect">
            <a:avLst/>
          </a:prstGeom>
          <a:noFill/>
        </p:spPr>
        <p:txBody>
          <a:bodyPr wrap="none" lIns="182871" tIns="91435" rIns="182871" bIns="91435" rtlCol="0">
            <a:spAutoFit/>
          </a:bodyPr>
          <a:lstStyle/>
          <a:p>
            <a:pPr algn="ctr"/>
            <a:r>
              <a:rPr lang="ja-JP" altLang="en-US" sz="36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○月○日</a:t>
            </a:r>
            <a:r>
              <a:rPr lang="en-US" altLang="ja-JP" sz="36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(</a:t>
            </a:r>
            <a:r>
              <a:rPr lang="ja-JP" altLang="en-US" sz="36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曜</a:t>
            </a:r>
            <a:r>
              <a:rPr lang="en-US" altLang="ja-JP" sz="36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)</a:t>
            </a:r>
            <a:endParaRPr lang="ja-JP" altLang="en-US" sz="3600" dirty="0">
              <a:solidFill>
                <a:srgbClr val="231815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077816" y="4410596"/>
            <a:ext cx="1744710" cy="830996"/>
          </a:xfrm>
          <a:prstGeom prst="rect">
            <a:avLst/>
          </a:prstGeom>
          <a:noFill/>
        </p:spPr>
        <p:txBody>
          <a:bodyPr wrap="none" lIns="182871" tIns="91435" rIns="182871" bIns="91435" rtlCol="0">
            <a:spAutoFit/>
          </a:bodyPr>
          <a:lstStyle/>
          <a:p>
            <a:pPr algn="ctr"/>
            <a:r>
              <a:rPr lang="ja-JP" altLang="en-US" sz="42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￥</a:t>
            </a:r>
            <a:r>
              <a:rPr lang="en-US" altLang="ja-JP" sz="42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500</a:t>
            </a:r>
            <a:endParaRPr lang="ja-JP" altLang="en-US" sz="4200" dirty="0">
              <a:solidFill>
                <a:srgbClr val="231815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xmlns="" id="{7B247B91-ECEA-9A45-A8C9-6AD8E427B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84"/>
            <a:ext cx="7561263" cy="19991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73"/>
          <a:stretch/>
        </p:blipFill>
        <p:spPr>
          <a:xfrm>
            <a:off x="3824" y="0"/>
            <a:ext cx="7560000" cy="20898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xmlns="" id="{DE206524-3CF1-6D45-BD80-D51A02DF8D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" y="2079043"/>
            <a:ext cx="7560000" cy="8484840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-6804025" y="0"/>
            <a:ext cx="6192837" cy="5634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この</a:t>
            </a:r>
            <a:r>
              <a:rPr lang="en-US" altLang="ja-JP" dirty="0">
                <a:solidFill>
                  <a:srgbClr val="0D0D0D"/>
                </a:solidFill>
                <a:latin typeface="ＭＳ Ｐゴシック" charset="-128"/>
              </a:rPr>
              <a:t>PPT</a:t>
            </a: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をご利用の方へ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ロゴは</a:t>
            </a:r>
            <a:r>
              <a:rPr lang="ja-JP" altLang="en-US" dirty="0">
                <a:solidFill>
                  <a:srgbClr val="FF0000"/>
                </a:solidFill>
                <a:latin typeface="ＭＳ Ｐゴシック" charset="-128"/>
              </a:rPr>
              <a:t>取れるように</a:t>
            </a: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なっています。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文字も</a:t>
            </a:r>
            <a:r>
              <a:rPr lang="ja-JP" altLang="en-US" dirty="0">
                <a:solidFill>
                  <a:srgbClr val="FF0000"/>
                </a:solidFill>
                <a:latin typeface="ＭＳ Ｐゴシック" charset="-128"/>
              </a:rPr>
              <a:t>全部打ち込めるように</a:t>
            </a: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なっています。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フォントは</a:t>
            </a:r>
            <a:r>
              <a:rPr lang="en-US" altLang="ja-JP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HG</a:t>
            </a:r>
            <a:r>
              <a:rPr lang="ja-JP" altLang="en-US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明朝</a:t>
            </a:r>
            <a:r>
              <a:rPr lang="en-US" altLang="ja-JP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</a:t>
            </a: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がおすすめです！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印刷する時は必ず</a:t>
            </a:r>
            <a:r>
              <a:rPr lang="ja-JP" altLang="en-US" sz="2800" dirty="0">
                <a:solidFill>
                  <a:srgbClr val="FF0000"/>
                </a:solidFill>
                <a:latin typeface="ＭＳ Ｐゴシック" charset="-128"/>
              </a:rPr>
              <a:t>「用紙サイズに合わせて印刷する」</a:t>
            </a: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のところをチェックしてください。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行間のサイズを変更するには〝書式〟の〝行間〟で変更できます。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企画部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レインボー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chemeClr val="tx1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  <a:latin typeface="ＭＳ Ｐゴシック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605856" y="2530267"/>
            <a:ext cx="2421157" cy="800209"/>
          </a:xfrm>
          <a:prstGeom prst="rect">
            <a:avLst/>
          </a:prstGeom>
          <a:noFill/>
        </p:spPr>
        <p:txBody>
          <a:bodyPr wrap="none" lIns="182871" tIns="91435" rIns="182871" bIns="91435" rtlCol="0">
            <a:spAutoFit/>
          </a:bodyPr>
          <a:lstStyle/>
          <a:p>
            <a:pPr algn="ctr"/>
            <a:r>
              <a:rPr lang="ja-JP" altLang="en-US" sz="400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トンテキ</a:t>
            </a:r>
            <a:endParaRPr lang="ja-JP" altLang="en-US" sz="4000" dirty="0">
              <a:solidFill>
                <a:srgbClr val="231815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318567" y="3261961"/>
            <a:ext cx="4985962" cy="1015653"/>
          </a:xfrm>
          <a:prstGeom prst="rect">
            <a:avLst/>
          </a:prstGeom>
          <a:noFill/>
        </p:spPr>
        <p:txBody>
          <a:bodyPr wrap="none" lIns="182871" tIns="91435" rIns="182871" bIns="91435" rtlCol="0">
            <a:spAutoFit/>
          </a:bodyPr>
          <a:lstStyle/>
          <a:p>
            <a:pPr algn="ctr"/>
            <a:r>
              <a:rPr lang="ja-JP" altLang="en-US">
                <a:solidFill>
                  <a:srgbClr val="231815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グローブ状にカットした厚切りの豚ロースを</a:t>
            </a:r>
          </a:p>
          <a:p>
            <a:pPr algn="ctr"/>
            <a:r>
              <a:rPr lang="ja-JP" altLang="en-US">
                <a:solidFill>
                  <a:srgbClr val="231815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にんにくの効いたウスターソースベースの</a:t>
            </a:r>
          </a:p>
          <a:p>
            <a:pPr algn="ctr"/>
            <a:r>
              <a:rPr lang="ja-JP" altLang="en-US">
                <a:solidFill>
                  <a:srgbClr val="231815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タレに漬け込み焼き上げました。</a:t>
            </a:r>
            <a:endParaRPr lang="ja-JP" altLang="en-US" dirty="0">
              <a:solidFill>
                <a:srgbClr val="231815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911644" y="4489184"/>
            <a:ext cx="2959766" cy="738654"/>
          </a:xfrm>
          <a:prstGeom prst="rect">
            <a:avLst/>
          </a:prstGeom>
          <a:noFill/>
        </p:spPr>
        <p:txBody>
          <a:bodyPr wrap="none" lIns="182871" tIns="91435" rIns="182871" bIns="91435" rtlCol="0">
            <a:spAutoFit/>
          </a:bodyPr>
          <a:lstStyle/>
          <a:p>
            <a:pPr algn="ctr"/>
            <a:r>
              <a:rPr lang="ja-JP" altLang="en-US" sz="36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○月○日</a:t>
            </a:r>
            <a:r>
              <a:rPr lang="en-US" altLang="ja-JP" sz="36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(</a:t>
            </a:r>
            <a:r>
              <a:rPr lang="ja-JP" altLang="en-US" sz="36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曜</a:t>
            </a:r>
            <a:r>
              <a:rPr lang="en-US" altLang="ja-JP" sz="36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)</a:t>
            </a:r>
            <a:endParaRPr lang="ja-JP" altLang="en-US" sz="3600" dirty="0">
              <a:solidFill>
                <a:srgbClr val="231815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077816" y="4410596"/>
            <a:ext cx="1744710" cy="830996"/>
          </a:xfrm>
          <a:prstGeom prst="rect">
            <a:avLst/>
          </a:prstGeom>
          <a:noFill/>
        </p:spPr>
        <p:txBody>
          <a:bodyPr wrap="none" lIns="182871" tIns="91435" rIns="182871" bIns="91435" rtlCol="0">
            <a:spAutoFit/>
          </a:bodyPr>
          <a:lstStyle/>
          <a:p>
            <a:pPr algn="ctr"/>
            <a:r>
              <a:rPr lang="ja-JP" altLang="en-US" sz="42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￥</a:t>
            </a:r>
            <a:r>
              <a:rPr lang="en-US" altLang="ja-JP" sz="42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500</a:t>
            </a:r>
            <a:endParaRPr lang="ja-JP" altLang="en-US" sz="4200" dirty="0">
              <a:solidFill>
                <a:srgbClr val="231815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xmlns="" id="{7B247B91-ECEA-9A45-A8C9-6AD8E427B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84"/>
            <a:ext cx="7561263" cy="19991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73"/>
          <a:stretch/>
        </p:blipFill>
        <p:spPr>
          <a:xfrm>
            <a:off x="3824" y="0"/>
            <a:ext cx="7560000" cy="208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58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xmlns="" id="{43F94178-44C7-9142-8F09-891C5FC921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" y="2092692"/>
            <a:ext cx="7560000" cy="8431921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-6804025" y="0"/>
            <a:ext cx="6192837" cy="5634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この</a:t>
            </a:r>
            <a:r>
              <a:rPr lang="en-US" altLang="ja-JP" dirty="0">
                <a:solidFill>
                  <a:srgbClr val="0D0D0D"/>
                </a:solidFill>
                <a:latin typeface="ＭＳ Ｐゴシック" charset="-128"/>
              </a:rPr>
              <a:t>PPT</a:t>
            </a: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をご利用の方へ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ロゴは</a:t>
            </a:r>
            <a:r>
              <a:rPr lang="ja-JP" altLang="en-US" dirty="0">
                <a:solidFill>
                  <a:srgbClr val="FF0000"/>
                </a:solidFill>
                <a:latin typeface="ＭＳ Ｐゴシック" charset="-128"/>
              </a:rPr>
              <a:t>取れるように</a:t>
            </a: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なっています。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文字も</a:t>
            </a:r>
            <a:r>
              <a:rPr lang="ja-JP" altLang="en-US" dirty="0">
                <a:solidFill>
                  <a:srgbClr val="FF0000"/>
                </a:solidFill>
                <a:latin typeface="ＭＳ Ｐゴシック" charset="-128"/>
              </a:rPr>
              <a:t>全部打ち込めるように</a:t>
            </a: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なっています。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フォントは</a:t>
            </a:r>
            <a:r>
              <a:rPr lang="en-US" altLang="ja-JP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HG</a:t>
            </a:r>
            <a:r>
              <a:rPr lang="ja-JP" altLang="en-US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明朝</a:t>
            </a:r>
            <a:r>
              <a:rPr lang="en-US" altLang="ja-JP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</a:t>
            </a: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がおすすめです！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印刷する時は必ず</a:t>
            </a:r>
            <a:r>
              <a:rPr lang="ja-JP" altLang="en-US" sz="2800" dirty="0">
                <a:solidFill>
                  <a:srgbClr val="FF0000"/>
                </a:solidFill>
                <a:latin typeface="ＭＳ Ｐゴシック" charset="-128"/>
              </a:rPr>
              <a:t>「用紙サイズに合わせて印刷する」</a:t>
            </a: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のところをチェックしてください。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行間のサイズを変更するには〝書式〟の〝行間〟で変更できます。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企画部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レインボー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chemeClr val="tx1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  <a:latin typeface="ＭＳ Ｐゴシック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579935" y="2530267"/>
            <a:ext cx="4473001" cy="800209"/>
          </a:xfrm>
          <a:prstGeom prst="rect">
            <a:avLst/>
          </a:prstGeom>
          <a:noFill/>
        </p:spPr>
        <p:txBody>
          <a:bodyPr wrap="none" lIns="182871" tIns="91435" rIns="182871" bIns="91435" rtlCol="0">
            <a:spAutoFit/>
          </a:bodyPr>
          <a:lstStyle/>
          <a:p>
            <a:pPr algn="ctr"/>
            <a:r>
              <a:rPr lang="ja-JP" altLang="en-US" sz="400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シシリアンライス</a:t>
            </a:r>
            <a:endParaRPr lang="ja-JP" altLang="en-US" sz="4000" dirty="0">
              <a:solidFill>
                <a:srgbClr val="231815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549400" y="3261961"/>
            <a:ext cx="4524297" cy="1015653"/>
          </a:xfrm>
          <a:prstGeom prst="rect">
            <a:avLst/>
          </a:prstGeom>
          <a:noFill/>
        </p:spPr>
        <p:txBody>
          <a:bodyPr wrap="none" lIns="182871" tIns="91435" rIns="182871" bIns="91435" rtlCol="0">
            <a:spAutoFit/>
          </a:bodyPr>
          <a:lstStyle/>
          <a:p>
            <a:pPr algn="ctr"/>
            <a:r>
              <a:rPr lang="ja-JP" altLang="en-US">
                <a:solidFill>
                  <a:srgbClr val="231815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ご飯の上に、甘辛いタレで炒めた牛肉と</a:t>
            </a:r>
          </a:p>
          <a:p>
            <a:pPr algn="ctr"/>
            <a:r>
              <a:rPr lang="ja-JP" altLang="en-US">
                <a:solidFill>
                  <a:srgbClr val="231815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トマトやレタス、ゆで卵などをのせた</a:t>
            </a:r>
          </a:p>
          <a:p>
            <a:pPr algn="ctr"/>
            <a:r>
              <a:rPr lang="ja-JP" altLang="en-US">
                <a:solidFill>
                  <a:srgbClr val="231815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彩り豊かな一皿です。</a:t>
            </a:r>
            <a:endParaRPr lang="ja-JP" altLang="en-US" dirty="0">
              <a:solidFill>
                <a:srgbClr val="231815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911644" y="4489184"/>
            <a:ext cx="2959766" cy="738654"/>
          </a:xfrm>
          <a:prstGeom prst="rect">
            <a:avLst/>
          </a:prstGeom>
          <a:noFill/>
        </p:spPr>
        <p:txBody>
          <a:bodyPr wrap="none" lIns="182871" tIns="91435" rIns="182871" bIns="91435" rtlCol="0">
            <a:spAutoFit/>
          </a:bodyPr>
          <a:lstStyle/>
          <a:p>
            <a:pPr algn="ctr"/>
            <a:r>
              <a:rPr lang="ja-JP" altLang="en-US" sz="36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○月○日</a:t>
            </a:r>
            <a:r>
              <a:rPr lang="en-US" altLang="ja-JP" sz="36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(</a:t>
            </a:r>
            <a:r>
              <a:rPr lang="ja-JP" altLang="en-US" sz="36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曜</a:t>
            </a:r>
            <a:r>
              <a:rPr lang="en-US" altLang="ja-JP" sz="36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)</a:t>
            </a:r>
            <a:endParaRPr lang="ja-JP" altLang="en-US" sz="3600" dirty="0">
              <a:solidFill>
                <a:srgbClr val="231815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077816" y="4410596"/>
            <a:ext cx="1744710" cy="830996"/>
          </a:xfrm>
          <a:prstGeom prst="rect">
            <a:avLst/>
          </a:prstGeom>
          <a:noFill/>
        </p:spPr>
        <p:txBody>
          <a:bodyPr wrap="none" lIns="182871" tIns="91435" rIns="182871" bIns="91435" rtlCol="0">
            <a:spAutoFit/>
          </a:bodyPr>
          <a:lstStyle/>
          <a:p>
            <a:pPr algn="ctr"/>
            <a:r>
              <a:rPr lang="ja-JP" altLang="en-US" sz="42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￥</a:t>
            </a:r>
            <a:r>
              <a:rPr lang="en-US" altLang="ja-JP" sz="42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500</a:t>
            </a:r>
            <a:endParaRPr lang="ja-JP" altLang="en-US" sz="4200" dirty="0">
              <a:solidFill>
                <a:srgbClr val="231815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xmlns="" id="{7B247B91-ECEA-9A45-A8C9-6AD8E427B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84"/>
            <a:ext cx="7561263" cy="19991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73"/>
          <a:stretch/>
        </p:blipFill>
        <p:spPr>
          <a:xfrm>
            <a:off x="3824" y="0"/>
            <a:ext cx="7560000" cy="208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23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xmlns="" id="{3B05FFE2-0D01-2745-9270-5DDF285AB9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" y="2089194"/>
            <a:ext cx="7560000" cy="8431921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-6804025" y="0"/>
            <a:ext cx="6192837" cy="5634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この</a:t>
            </a:r>
            <a:r>
              <a:rPr lang="en-US" altLang="ja-JP" dirty="0">
                <a:solidFill>
                  <a:srgbClr val="0D0D0D"/>
                </a:solidFill>
                <a:latin typeface="ＭＳ Ｐゴシック" charset="-128"/>
              </a:rPr>
              <a:t>PPT</a:t>
            </a: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をご利用の方へ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ロゴは</a:t>
            </a:r>
            <a:r>
              <a:rPr lang="ja-JP" altLang="en-US" dirty="0">
                <a:solidFill>
                  <a:srgbClr val="FF0000"/>
                </a:solidFill>
                <a:latin typeface="ＭＳ Ｐゴシック" charset="-128"/>
              </a:rPr>
              <a:t>取れるように</a:t>
            </a: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なっています。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文字も</a:t>
            </a:r>
            <a:r>
              <a:rPr lang="ja-JP" altLang="en-US" dirty="0">
                <a:solidFill>
                  <a:srgbClr val="FF0000"/>
                </a:solidFill>
                <a:latin typeface="ＭＳ Ｐゴシック" charset="-128"/>
              </a:rPr>
              <a:t>全部打ち込めるように</a:t>
            </a: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なっています。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フォントは</a:t>
            </a:r>
            <a:r>
              <a:rPr lang="en-US" altLang="ja-JP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HG</a:t>
            </a:r>
            <a:r>
              <a:rPr lang="ja-JP" altLang="en-US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明朝</a:t>
            </a:r>
            <a:r>
              <a:rPr lang="en-US" altLang="ja-JP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</a:t>
            </a: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がおすすめです！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印刷する時は必ず</a:t>
            </a:r>
            <a:r>
              <a:rPr lang="ja-JP" altLang="en-US" sz="2800" dirty="0">
                <a:solidFill>
                  <a:srgbClr val="FF0000"/>
                </a:solidFill>
                <a:latin typeface="ＭＳ Ｐゴシック" charset="-128"/>
              </a:rPr>
              <a:t>「用紙サイズに合わせて印刷する」</a:t>
            </a: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のところをチェックしてください。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行間のサイズを変更するには〝書式〟の〝行間〟で変更できます。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企画部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レインボー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chemeClr val="tx1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  <a:latin typeface="ＭＳ Ｐゴシック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092895" y="2530267"/>
            <a:ext cx="3447079" cy="800209"/>
          </a:xfrm>
          <a:prstGeom prst="rect">
            <a:avLst/>
          </a:prstGeom>
          <a:noFill/>
        </p:spPr>
        <p:txBody>
          <a:bodyPr wrap="none" lIns="182871" tIns="91435" rIns="182871" bIns="91435" rtlCol="0">
            <a:spAutoFit/>
          </a:bodyPr>
          <a:lstStyle/>
          <a:p>
            <a:pPr algn="ctr"/>
            <a:r>
              <a:rPr lang="ja-JP" altLang="en-US" sz="400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汁なし坦々麺</a:t>
            </a:r>
            <a:endParaRPr lang="ja-JP" altLang="en-US" sz="4000" dirty="0">
              <a:solidFill>
                <a:srgbClr val="231815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26070" y="3261961"/>
            <a:ext cx="6370957" cy="1292651"/>
          </a:xfrm>
          <a:prstGeom prst="rect">
            <a:avLst/>
          </a:prstGeom>
          <a:noFill/>
        </p:spPr>
        <p:txBody>
          <a:bodyPr wrap="none" lIns="182871" tIns="91435" rIns="182871" bIns="91435" rtlCol="0">
            <a:spAutoFit/>
          </a:bodyPr>
          <a:lstStyle/>
          <a:p>
            <a:pPr algn="ctr"/>
            <a:r>
              <a:rPr lang="ja-JP" altLang="en-US">
                <a:solidFill>
                  <a:srgbClr val="231815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本場中国の汁なし坦々をアレンジした</a:t>
            </a:r>
            <a:endParaRPr lang="en-US" altLang="ja-JP" dirty="0">
              <a:solidFill>
                <a:srgbClr val="231815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pPr algn="ctr"/>
            <a:r>
              <a:rPr lang="ja-JP" altLang="en-US">
                <a:solidFill>
                  <a:srgbClr val="231815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ご当地メニューです。</a:t>
            </a:r>
          </a:p>
          <a:p>
            <a:pPr algn="ctr"/>
            <a:r>
              <a:rPr lang="ja-JP" altLang="en-US">
                <a:solidFill>
                  <a:srgbClr val="231815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山椒をピリッと効かせた肉味噌と温泉卵、</a:t>
            </a:r>
          </a:p>
          <a:p>
            <a:pPr algn="ctr"/>
            <a:r>
              <a:rPr lang="ja-JP" altLang="en-US">
                <a:solidFill>
                  <a:srgbClr val="231815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麺の下に隠れたタレをよく混ぜてお召し上がりください。</a:t>
            </a:r>
            <a:endParaRPr lang="ja-JP" altLang="en-US" dirty="0">
              <a:solidFill>
                <a:srgbClr val="231815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911644" y="4489184"/>
            <a:ext cx="2959766" cy="738654"/>
          </a:xfrm>
          <a:prstGeom prst="rect">
            <a:avLst/>
          </a:prstGeom>
          <a:noFill/>
        </p:spPr>
        <p:txBody>
          <a:bodyPr wrap="none" lIns="182871" tIns="91435" rIns="182871" bIns="91435" rtlCol="0">
            <a:spAutoFit/>
          </a:bodyPr>
          <a:lstStyle/>
          <a:p>
            <a:pPr algn="ctr"/>
            <a:r>
              <a:rPr lang="ja-JP" altLang="en-US" sz="36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○月○日</a:t>
            </a:r>
            <a:r>
              <a:rPr lang="en-US" altLang="ja-JP" sz="36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(</a:t>
            </a:r>
            <a:r>
              <a:rPr lang="ja-JP" altLang="en-US" sz="36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曜</a:t>
            </a:r>
            <a:r>
              <a:rPr lang="en-US" altLang="ja-JP" sz="36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)</a:t>
            </a:r>
            <a:endParaRPr lang="ja-JP" altLang="en-US" sz="3600" dirty="0">
              <a:solidFill>
                <a:srgbClr val="231815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077816" y="4410596"/>
            <a:ext cx="1744710" cy="830996"/>
          </a:xfrm>
          <a:prstGeom prst="rect">
            <a:avLst/>
          </a:prstGeom>
          <a:noFill/>
        </p:spPr>
        <p:txBody>
          <a:bodyPr wrap="none" lIns="182871" tIns="91435" rIns="182871" bIns="91435" rtlCol="0">
            <a:spAutoFit/>
          </a:bodyPr>
          <a:lstStyle/>
          <a:p>
            <a:pPr algn="ctr"/>
            <a:r>
              <a:rPr lang="ja-JP" altLang="en-US" sz="42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￥</a:t>
            </a:r>
            <a:r>
              <a:rPr lang="en-US" altLang="ja-JP" sz="42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500</a:t>
            </a:r>
            <a:endParaRPr lang="ja-JP" altLang="en-US" sz="4200" dirty="0">
              <a:solidFill>
                <a:srgbClr val="231815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xmlns="" id="{7B247B91-ECEA-9A45-A8C9-6AD8E427B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84"/>
            <a:ext cx="7561263" cy="19991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73"/>
          <a:stretch/>
        </p:blipFill>
        <p:spPr>
          <a:xfrm>
            <a:off x="3824" y="0"/>
            <a:ext cx="7560000" cy="208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24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xmlns="" id="{CC778D41-5281-9E4B-9A60-E3767C1C82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" y="2089605"/>
            <a:ext cx="7560000" cy="8431921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-6804025" y="0"/>
            <a:ext cx="6192837" cy="5634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この</a:t>
            </a:r>
            <a:r>
              <a:rPr lang="en-US" altLang="ja-JP" dirty="0">
                <a:solidFill>
                  <a:srgbClr val="0D0D0D"/>
                </a:solidFill>
                <a:latin typeface="ＭＳ Ｐゴシック" charset="-128"/>
              </a:rPr>
              <a:t>PPT</a:t>
            </a: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をご利用の方へ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ロゴは</a:t>
            </a:r>
            <a:r>
              <a:rPr lang="ja-JP" altLang="en-US" dirty="0">
                <a:solidFill>
                  <a:srgbClr val="FF0000"/>
                </a:solidFill>
                <a:latin typeface="ＭＳ Ｐゴシック" charset="-128"/>
              </a:rPr>
              <a:t>取れるように</a:t>
            </a: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なっています。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文字も</a:t>
            </a:r>
            <a:r>
              <a:rPr lang="ja-JP" altLang="en-US" dirty="0">
                <a:solidFill>
                  <a:srgbClr val="FF0000"/>
                </a:solidFill>
                <a:latin typeface="ＭＳ Ｐゴシック" charset="-128"/>
              </a:rPr>
              <a:t>全部打ち込めるように</a:t>
            </a: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なっています。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フォントは</a:t>
            </a:r>
            <a:r>
              <a:rPr lang="en-US" altLang="ja-JP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HG</a:t>
            </a:r>
            <a:r>
              <a:rPr lang="ja-JP" altLang="en-US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明朝</a:t>
            </a:r>
            <a:r>
              <a:rPr lang="en-US" altLang="ja-JP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</a:t>
            </a: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がおすすめです！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印刷する時は必ず</a:t>
            </a:r>
            <a:r>
              <a:rPr lang="ja-JP" altLang="en-US" sz="2800" dirty="0">
                <a:solidFill>
                  <a:srgbClr val="FF0000"/>
                </a:solidFill>
                <a:latin typeface="ＭＳ Ｐゴシック" charset="-128"/>
              </a:rPr>
              <a:t>「用紙サイズに合わせて印刷する」</a:t>
            </a: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のところをチェックしてください。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行間のサイズを変更するには〝書式〟の〝行間〟で変更できます。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企画部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レインボー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chemeClr val="tx1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  <a:latin typeface="ＭＳ Ｐゴシック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092895" y="2530267"/>
            <a:ext cx="3447079" cy="800209"/>
          </a:xfrm>
          <a:prstGeom prst="rect">
            <a:avLst/>
          </a:prstGeom>
          <a:noFill/>
        </p:spPr>
        <p:txBody>
          <a:bodyPr wrap="none" lIns="182871" tIns="91435" rIns="182871" bIns="91435" rtlCol="0">
            <a:spAutoFit/>
          </a:bodyPr>
          <a:lstStyle/>
          <a:p>
            <a:pPr algn="ctr"/>
            <a:r>
              <a:rPr lang="ja-JP" altLang="en-US" sz="400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熊本ラーメン</a:t>
            </a:r>
            <a:endParaRPr lang="ja-JP" altLang="en-US" sz="4000" dirty="0">
              <a:solidFill>
                <a:srgbClr val="231815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690464" y="3261961"/>
            <a:ext cx="4242169" cy="1015653"/>
          </a:xfrm>
          <a:prstGeom prst="rect">
            <a:avLst/>
          </a:prstGeom>
          <a:noFill/>
        </p:spPr>
        <p:txBody>
          <a:bodyPr wrap="none" lIns="182871" tIns="91435" rIns="182871" bIns="91435" rtlCol="0">
            <a:spAutoFit/>
          </a:bodyPr>
          <a:lstStyle/>
          <a:p>
            <a:pPr algn="ctr"/>
            <a:r>
              <a:rPr lang="ja-JP" altLang="en-US">
                <a:solidFill>
                  <a:srgbClr val="231815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とんこつベースのスープに</a:t>
            </a:r>
          </a:p>
          <a:p>
            <a:pPr algn="ctr"/>
            <a:r>
              <a:rPr lang="ja-JP" altLang="en-US">
                <a:solidFill>
                  <a:srgbClr val="231815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マー油</a:t>
            </a:r>
            <a:r>
              <a:rPr lang="en-US" altLang="ja-JP" dirty="0">
                <a:solidFill>
                  <a:srgbClr val="231815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(</a:t>
            </a:r>
            <a:r>
              <a:rPr lang="ja-JP" altLang="en-US">
                <a:solidFill>
                  <a:srgbClr val="231815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にんにくを揚げた油</a:t>
            </a:r>
            <a:r>
              <a:rPr lang="en-US" altLang="ja-JP" dirty="0">
                <a:solidFill>
                  <a:srgbClr val="231815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)</a:t>
            </a:r>
            <a:r>
              <a:rPr lang="ja-JP" altLang="en-US">
                <a:solidFill>
                  <a:srgbClr val="231815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を加えた</a:t>
            </a:r>
          </a:p>
          <a:p>
            <a:pPr algn="ctr"/>
            <a:r>
              <a:rPr lang="ja-JP" altLang="en-US">
                <a:solidFill>
                  <a:srgbClr val="231815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濃厚なスープです。</a:t>
            </a:r>
            <a:endParaRPr lang="ja-JP" altLang="en-US" dirty="0">
              <a:solidFill>
                <a:srgbClr val="231815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911644" y="4489184"/>
            <a:ext cx="2959766" cy="738654"/>
          </a:xfrm>
          <a:prstGeom prst="rect">
            <a:avLst/>
          </a:prstGeom>
          <a:noFill/>
        </p:spPr>
        <p:txBody>
          <a:bodyPr wrap="none" lIns="182871" tIns="91435" rIns="182871" bIns="91435" rtlCol="0">
            <a:spAutoFit/>
          </a:bodyPr>
          <a:lstStyle/>
          <a:p>
            <a:pPr algn="ctr"/>
            <a:r>
              <a:rPr lang="ja-JP" altLang="en-US" sz="36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○月○日</a:t>
            </a:r>
            <a:r>
              <a:rPr lang="en-US" altLang="ja-JP" sz="36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(</a:t>
            </a:r>
            <a:r>
              <a:rPr lang="ja-JP" altLang="en-US" sz="36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曜</a:t>
            </a:r>
            <a:r>
              <a:rPr lang="en-US" altLang="ja-JP" sz="36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)</a:t>
            </a:r>
            <a:endParaRPr lang="ja-JP" altLang="en-US" sz="3600" dirty="0">
              <a:solidFill>
                <a:srgbClr val="231815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077816" y="4410596"/>
            <a:ext cx="1744710" cy="830996"/>
          </a:xfrm>
          <a:prstGeom prst="rect">
            <a:avLst/>
          </a:prstGeom>
          <a:noFill/>
        </p:spPr>
        <p:txBody>
          <a:bodyPr wrap="none" lIns="182871" tIns="91435" rIns="182871" bIns="91435" rtlCol="0">
            <a:spAutoFit/>
          </a:bodyPr>
          <a:lstStyle/>
          <a:p>
            <a:pPr algn="ctr"/>
            <a:r>
              <a:rPr lang="ja-JP" altLang="en-US" sz="42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￥</a:t>
            </a:r>
            <a:r>
              <a:rPr lang="en-US" altLang="ja-JP" sz="42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500</a:t>
            </a:r>
            <a:endParaRPr lang="ja-JP" altLang="en-US" sz="4200" dirty="0">
              <a:solidFill>
                <a:srgbClr val="231815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xmlns="" id="{7B247B91-ECEA-9A45-A8C9-6AD8E427B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84"/>
            <a:ext cx="7561263" cy="19991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73"/>
          <a:stretch/>
        </p:blipFill>
        <p:spPr>
          <a:xfrm>
            <a:off x="3824" y="0"/>
            <a:ext cx="7560000" cy="208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57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532</Words>
  <Application>Microsoft Office PowerPoint</Application>
  <PresentationFormat>ユーザー設定</PresentationFormat>
  <Paragraphs>97</Paragraphs>
  <Slides>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Kikaku</dc:creator>
  <cp:lastModifiedBy>user</cp:lastModifiedBy>
  <cp:revision>52</cp:revision>
  <dcterms:created xsi:type="dcterms:W3CDTF">2016-04-06T05:51:51Z</dcterms:created>
  <dcterms:modified xsi:type="dcterms:W3CDTF">2019-05-07T05:47:01Z</dcterms:modified>
</cp:coreProperties>
</file>