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</p:sldIdLst>
  <p:sldSz cx="7561263" cy="106934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1D"/>
    <a:srgbClr val="671216"/>
    <a:srgbClr val="142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0"/>
    <p:restoredTop sz="94674"/>
  </p:normalViewPr>
  <p:slideViewPr>
    <p:cSldViewPr snapToObjects="1">
      <p:cViewPr>
        <p:scale>
          <a:sx n="70" d="100"/>
          <a:sy n="70" d="100"/>
        </p:scale>
        <p:origin x="-3402" y="-108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D053-62CA-4787-9D76-19BC7F11BE03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E03C-A5BE-4C34-B9BF-617EDA0342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954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5627-5CF6-4105-B18E-29021585F23C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6BEC-DB41-45CC-926B-F48041F5B6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573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F68C-E47F-49CC-9EBA-9EE81B7DC888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A0E5-EB29-4E4C-9A7C-267624826B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304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89F2-9420-431E-8BF8-E5150269809C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FFC7-91AB-4E45-B364-52B90D9D37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782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A122-A9B9-4017-B5FE-FAC56778A3C3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9BD8-D800-44BA-AAF0-6F0F4F9800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400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77F8-6A09-4C07-82DD-479F0B6856B2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CE96-3CD8-45C8-9044-E1EB7D2478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176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6B0F-886B-4CEE-BD6A-1573A52A7687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7269-CB05-4235-A4E2-AD1DC768DF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719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5480-F816-4F18-963C-A43548975039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1963-8DD8-40FC-8E00-2DE9E3CD61B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323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D9EE4-814D-4F5B-AAF2-5047C8622797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7DB7-D52B-41FB-A474-55C75CCFE9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57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AF3A-7F68-4FB4-9409-5EA72793D89F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8B3B-D5C6-44D2-A391-3493D414A0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168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22F8-BC3B-48F1-81E4-BDFEB2BFFF70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B00D-EBDC-42C8-B6DD-3DDB4D46C8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9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ACFBA2-9925-4765-B324-FB2F4F9249A2}" type="datetimeFigureOut">
              <a:rPr lang="ja-JP" altLang="en-US"/>
              <a:pPr>
                <a:defRPr/>
              </a:pPr>
              <a:t>2021/4/28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22A5D-52CD-4CEC-B25D-A715A10D9F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" y="-4520"/>
            <a:ext cx="7560000" cy="1070244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996E1403-993C-9C4E-9064-8A37700AC14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4812"/>
            <a:ext cx="7561263" cy="8532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-6804025" y="0"/>
            <a:ext cx="6192837" cy="563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この</a:t>
            </a:r>
            <a:r>
              <a:rPr lang="en-US" altLang="ja-JP" dirty="0">
                <a:solidFill>
                  <a:srgbClr val="0D0D0D"/>
                </a:solidFill>
                <a:latin typeface="ＭＳ Ｐゴシック" charset="-128"/>
              </a:rPr>
              <a:t>PPT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をご利用の方へ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ロゴは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取れるように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文字も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全部打ち込めるように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フォントは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明朝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がおすすめです！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印刷する時は必ず</a:t>
            </a:r>
            <a:r>
              <a:rPr lang="ja-JP" altLang="en-US" sz="2800" dirty="0">
                <a:solidFill>
                  <a:srgbClr val="FF0000"/>
                </a:solidFill>
                <a:latin typeface="ＭＳ Ｐゴシック" charset="-128"/>
              </a:rPr>
              <a:t>「用紙サイズに合わせて印刷する」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のところをチェックしてください。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行間のサイズを変更するには〝書式〟の〝行間〟で変更できます。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企画部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レインボー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85119" y="2530267"/>
            <a:ext cx="4062632" cy="1415762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白身魚</a:t>
            </a:r>
            <a:r>
              <a:rPr lang="ja-JP" altLang="en-US" sz="32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（バサ）</a:t>
            </a:r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の</a:t>
            </a:r>
          </a:p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ダブダブソース</a:t>
            </a:r>
            <a:endParaRPr lang="ja-JP" altLang="en-US" sz="40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72319" y="3844350"/>
            <a:ext cx="5678459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東南アジアでメジャーなバサに、彩りの良い野菜と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レモンソースをかけさっぱりと仕上げました。</a:t>
            </a:r>
            <a:endParaRPr lang="ja-JP" altLang="en-US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1644" y="4489184"/>
            <a:ext cx="2959766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○月○日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曜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7816" y="4410596"/>
            <a:ext cx="1744710" cy="830996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￥</a:t>
            </a:r>
            <a:r>
              <a:rPr lang="en-US" altLang="ja-JP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</a:t>
            </a:r>
            <a:endParaRPr lang="ja-JP" altLang="en-US" sz="4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10BF1F27-28EB-FB4C-AE66-16F558BEB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9128"/>
            <a:ext cx="7561263" cy="1481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157832"/>
            <a:ext cx="7200000" cy="18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8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" y="-4520"/>
            <a:ext cx="7560000" cy="107024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157832"/>
            <a:ext cx="7200000" cy="18384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F46C801B-59C9-F449-A0F1-2BB993AF431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077"/>
            <a:ext cx="7561263" cy="8496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-6804025" y="0"/>
            <a:ext cx="6192837" cy="563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この</a:t>
            </a:r>
            <a:r>
              <a:rPr lang="en-US" altLang="ja-JP" dirty="0">
                <a:solidFill>
                  <a:srgbClr val="0D0D0D"/>
                </a:solidFill>
                <a:latin typeface="ＭＳ Ｐゴシック" charset="-128"/>
              </a:rPr>
              <a:t>PPT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をご利用の方へ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ロゴは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取れるように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文字も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全部打ち込めるように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フォントは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明朝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がおすすめです！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印刷する時は必ず</a:t>
            </a:r>
            <a:r>
              <a:rPr lang="ja-JP" altLang="en-US" sz="2800" dirty="0">
                <a:solidFill>
                  <a:srgbClr val="FF0000"/>
                </a:solidFill>
                <a:latin typeface="ＭＳ Ｐゴシック" charset="-128"/>
              </a:rPr>
              <a:t>「用紙サイズに合わせて印刷する」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のところをチェックしてください。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行間のサイズを変更するには〝書式〟の〝行間〟で変更できます。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企画部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レインボー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79935" y="2411516"/>
            <a:ext cx="4473001" cy="1292651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ガイヤーン</a:t>
            </a:r>
          </a:p>
          <a:p>
            <a:pPr algn="ctr"/>
            <a:r>
              <a:rPr lang="ja-JP" altLang="en-US" sz="32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スパイシーナッツだれ</a:t>
            </a:r>
            <a:endParaRPr lang="ja-JP" altLang="en-US" sz="3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49400" y="3618508"/>
            <a:ext cx="4524297" cy="1015653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ガイ：鶏、ヤーン：焼くを意味します。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ピーナッツバターの風味と辛味が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アクセントの香り豊なソースです。</a:t>
            </a:r>
            <a:endParaRPr lang="ja-JP" altLang="en-US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1644" y="4489184"/>
            <a:ext cx="2959766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○月○日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曜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7816" y="4410596"/>
            <a:ext cx="1744710" cy="830996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￥</a:t>
            </a:r>
            <a:r>
              <a:rPr lang="en-US" altLang="ja-JP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</a:t>
            </a:r>
            <a:endParaRPr lang="ja-JP" altLang="en-US" sz="4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10BF1F27-28EB-FB4C-AE66-16F558BEB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3566"/>
            <a:ext cx="7561263" cy="1481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" y="-4520"/>
            <a:ext cx="7560000" cy="107024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157832"/>
            <a:ext cx="7200000" cy="18384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C62986BB-5EBE-C94C-A27B-54AE01F8EE6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8924"/>
            <a:ext cx="7561263" cy="8496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-6804025" y="0"/>
            <a:ext cx="6192837" cy="563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この</a:t>
            </a:r>
            <a:r>
              <a:rPr lang="en-US" altLang="ja-JP" dirty="0">
                <a:solidFill>
                  <a:srgbClr val="0D0D0D"/>
                </a:solidFill>
                <a:latin typeface="ＭＳ Ｐゴシック" charset="-128"/>
              </a:rPr>
              <a:t>PPT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をご利用の方へ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ロゴは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取れるように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文字も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全部打ち込めるように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フォントは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明朝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がおすすめです！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印刷する時は必ず</a:t>
            </a:r>
            <a:r>
              <a:rPr lang="ja-JP" altLang="en-US" sz="2800" dirty="0">
                <a:solidFill>
                  <a:srgbClr val="FF0000"/>
                </a:solidFill>
                <a:latin typeface="ＭＳ Ｐゴシック" charset="-128"/>
              </a:rPr>
              <a:t>「用紙サイズに合わせて印刷する」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のところをチェックしてください。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行間のサイズを変更するには〝書式〟の〝行間〟で変更できます。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企画部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レインボー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53074" y="2645036"/>
            <a:ext cx="3960040" cy="800209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イエローカレー</a:t>
            </a:r>
            <a:endParaRPr lang="ja-JP" altLang="en-US" sz="40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12307" y="3402484"/>
            <a:ext cx="3831800" cy="1015653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グリーン、レッドと並ぶ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タイの３大カレーの１つです。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クリーミーな味わいが特徴です。</a:t>
            </a:r>
            <a:endParaRPr lang="ja-JP" altLang="en-US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8303" y="4489184"/>
            <a:ext cx="2959766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○月○日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曜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94475" y="4410596"/>
            <a:ext cx="1744710" cy="830996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￥</a:t>
            </a:r>
            <a:r>
              <a:rPr lang="en-US" altLang="ja-JP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</a:t>
            </a:r>
            <a:endParaRPr lang="ja-JP" altLang="en-US" sz="4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10BF1F27-28EB-FB4C-AE66-16F558BEB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3740"/>
            <a:ext cx="7561263" cy="2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" y="-4520"/>
            <a:ext cx="7560000" cy="107024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157832"/>
            <a:ext cx="7200000" cy="18384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134807FC-02E2-FD4F-9C0E-33BAB2BDB98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692"/>
            <a:ext cx="7561263" cy="8496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-6804025" y="0"/>
            <a:ext cx="6192837" cy="563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この</a:t>
            </a:r>
            <a:r>
              <a:rPr lang="en-US" altLang="ja-JP" dirty="0">
                <a:solidFill>
                  <a:srgbClr val="0D0D0D"/>
                </a:solidFill>
                <a:latin typeface="ＭＳ Ｐゴシック" charset="-128"/>
              </a:rPr>
              <a:t>PPT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をご利用の方へ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ロゴは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取れるように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文字も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全部打ち込めるように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フォントは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明朝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がおすすめです！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印刷する時は必ず</a:t>
            </a:r>
            <a:r>
              <a:rPr lang="ja-JP" altLang="en-US" sz="2800" dirty="0">
                <a:solidFill>
                  <a:srgbClr val="FF0000"/>
                </a:solidFill>
                <a:latin typeface="ＭＳ Ｐゴシック" charset="-128"/>
              </a:rPr>
              <a:t>「用紙サイズに合わせて印刷する」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のところをチェックしてください。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行間のサイズを変更するには〝書式〟の〝行間〟で変更できます。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企画部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レインボー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92621" y="2461752"/>
            <a:ext cx="5447627" cy="1354207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ナシゴレン＆</a:t>
            </a:r>
          </a:p>
          <a:p>
            <a:pPr algn="ctr"/>
            <a:r>
              <a:rPr lang="ja-JP" altLang="en-US" sz="36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ポークスイートチリ炒め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4310" y="3774729"/>
            <a:ext cx="6114476" cy="677098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1600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ナシゴレンはインドネシア風の炒飯です。焼肉は</a:t>
            </a:r>
          </a:p>
          <a:p>
            <a:pPr algn="ctr"/>
            <a:r>
              <a:rPr lang="ja-JP" altLang="en-US" sz="1600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スイートチリソースを使用して炒めアジアンに仕立てました。</a:t>
            </a:r>
            <a:endParaRPr lang="ja-JP" altLang="en-US" sz="1600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1644" y="4489184"/>
            <a:ext cx="2959766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○月○日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曜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7816" y="4410596"/>
            <a:ext cx="1744710" cy="830996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￥</a:t>
            </a:r>
            <a:r>
              <a:rPr lang="en-US" altLang="ja-JP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</a:t>
            </a:r>
            <a:endParaRPr lang="ja-JP" altLang="en-US" sz="4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10BF1F27-28EB-FB4C-AE66-16F558BEB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0879"/>
            <a:ext cx="7561263" cy="1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3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" y="-4520"/>
            <a:ext cx="7560000" cy="107024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157832"/>
            <a:ext cx="7200000" cy="18384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9763933E-F945-B943-9AFA-B580CB17025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692"/>
            <a:ext cx="7561263" cy="8496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-6804025" y="0"/>
            <a:ext cx="6192837" cy="5634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この</a:t>
            </a:r>
            <a:r>
              <a:rPr lang="en-US" altLang="ja-JP" dirty="0">
                <a:solidFill>
                  <a:srgbClr val="0D0D0D"/>
                </a:solidFill>
                <a:latin typeface="ＭＳ Ｐゴシック" charset="-128"/>
              </a:rPr>
              <a:t>PPT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をご利用の方へ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ロゴは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取れるように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文字も</a:t>
            </a:r>
            <a:r>
              <a:rPr lang="ja-JP" altLang="en-US" dirty="0">
                <a:solidFill>
                  <a:srgbClr val="FF0000"/>
                </a:solidFill>
                <a:latin typeface="ＭＳ Ｐゴシック" charset="-128"/>
              </a:rPr>
              <a:t>全部打ち込めるように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なっています。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フォントは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明朝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がおすすめです！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印刷する時は必ず</a:t>
            </a:r>
            <a:r>
              <a:rPr lang="ja-JP" altLang="en-US" sz="2800" dirty="0">
                <a:solidFill>
                  <a:srgbClr val="FF0000"/>
                </a:solidFill>
                <a:latin typeface="ＭＳ Ｐゴシック" charset="-128"/>
              </a:rPr>
              <a:t>「用紙サイズに合わせて印刷する」</a:t>
            </a: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のところをチェックしてください。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行間のサイズを変更するには〝書式〟の〝行間〟で変更できます。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企画部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D0D0D"/>
                </a:solidFill>
                <a:latin typeface="ＭＳ Ｐゴシック" charset="-128"/>
              </a:rPr>
              <a:t>レインボー</a:t>
            </a:r>
            <a:endParaRPr lang="en-US" altLang="ja-JP" dirty="0">
              <a:solidFill>
                <a:srgbClr val="0D0D0D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36415" y="2641980"/>
            <a:ext cx="3960040" cy="800209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00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トムヤムフォー</a:t>
            </a:r>
            <a:endParaRPr lang="ja-JP" altLang="en-US" sz="40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18567" y="3529831"/>
            <a:ext cx="4985962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アジア料理で大人気の</a:t>
            </a:r>
          </a:p>
          <a:p>
            <a:pPr algn="ctr"/>
            <a:r>
              <a:rPr lang="ja-JP" altLang="en-US">
                <a:solidFill>
                  <a:srgbClr val="231815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トムヤムクンをフォーにアレンジしました。</a:t>
            </a:r>
            <a:endParaRPr lang="ja-JP" altLang="en-US" dirty="0">
              <a:solidFill>
                <a:srgbClr val="231815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11644" y="4489184"/>
            <a:ext cx="2959766" cy="738654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○月○日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曜</a:t>
            </a:r>
            <a:r>
              <a:rPr lang="en-US" altLang="ja-JP" sz="36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)</a:t>
            </a:r>
            <a:endParaRPr lang="ja-JP" altLang="en-US" sz="36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7816" y="4410596"/>
            <a:ext cx="1744710" cy="830996"/>
          </a:xfrm>
          <a:prstGeom prst="rect">
            <a:avLst/>
          </a:prstGeom>
          <a:noFill/>
        </p:spPr>
        <p:txBody>
          <a:bodyPr wrap="none" lIns="182871" tIns="91435" rIns="182871" bIns="91435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￥</a:t>
            </a:r>
            <a:r>
              <a:rPr lang="en-US" altLang="ja-JP" sz="4200" dirty="0">
                <a:solidFill>
                  <a:srgbClr val="231815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500</a:t>
            </a:r>
            <a:endParaRPr lang="ja-JP" altLang="en-US" sz="4200" dirty="0">
              <a:solidFill>
                <a:srgbClr val="231815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10BF1F27-28EB-FB4C-AE66-16F558BEB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4670"/>
            <a:ext cx="7561263" cy="2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3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515</Words>
  <Application>Microsoft Office PowerPoint</Application>
  <PresentationFormat>ユーザー設定</PresentationFormat>
  <Paragraphs>95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Kikaku</dc:creator>
  <cp:lastModifiedBy>Windows ユーザー</cp:lastModifiedBy>
  <cp:revision>53</cp:revision>
  <dcterms:created xsi:type="dcterms:W3CDTF">2016-04-06T05:51:51Z</dcterms:created>
  <dcterms:modified xsi:type="dcterms:W3CDTF">2021-04-28T01:19:24Z</dcterms:modified>
</cp:coreProperties>
</file>